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361" r:id="rId3"/>
    <p:sldId id="437" r:id="rId4"/>
    <p:sldId id="362" r:id="rId5"/>
    <p:sldId id="257" r:id="rId6"/>
    <p:sldId id="258" r:id="rId7"/>
    <p:sldId id="438" r:id="rId8"/>
    <p:sldId id="439" r:id="rId9"/>
    <p:sldId id="440" r:id="rId10"/>
    <p:sldId id="441" r:id="rId11"/>
    <p:sldId id="442" r:id="rId12"/>
    <p:sldId id="443" r:id="rId13"/>
    <p:sldId id="444" r:id="rId14"/>
    <p:sldId id="445" r:id="rId15"/>
    <p:sldId id="446" r:id="rId16"/>
    <p:sldId id="447" r:id="rId17"/>
    <p:sldId id="448" r:id="rId18"/>
    <p:sldId id="449" r:id="rId19"/>
    <p:sldId id="450" r:id="rId20"/>
    <p:sldId id="451" r:id="rId21"/>
    <p:sldId id="452" r:id="rId22"/>
    <p:sldId id="453" r:id="rId23"/>
    <p:sldId id="454" r:id="rId24"/>
    <p:sldId id="455" r:id="rId25"/>
    <p:sldId id="366" r:id="rId26"/>
    <p:sldId id="456" r:id="rId27"/>
    <p:sldId id="457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A18425C-B34F-4A59-B2C1-9CCCD8C54561}" v="29" dt="2022-07-15T08:43:38.5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an Bass" userId="6d7f7d1a-2c44-46ff-9f54-6c356b72bedf" providerId="ADAL" clId="{FA18425C-B34F-4A59-B2C1-9CCCD8C54561}"/>
    <pc:docChg chg="undo custSel addSld delSld modSld sldOrd">
      <pc:chgData name="Julian Bass" userId="6d7f7d1a-2c44-46ff-9f54-6c356b72bedf" providerId="ADAL" clId="{FA18425C-B34F-4A59-B2C1-9CCCD8C54561}" dt="2022-07-15T08:45:03.246" v="2101" actId="20577"/>
      <pc:docMkLst>
        <pc:docMk/>
      </pc:docMkLst>
      <pc:sldChg chg="modSp mod">
        <pc:chgData name="Julian Bass" userId="6d7f7d1a-2c44-46ff-9f54-6c356b72bedf" providerId="ADAL" clId="{FA18425C-B34F-4A59-B2C1-9CCCD8C54561}" dt="2022-07-14T13:18:48.868" v="7" actId="20577"/>
        <pc:sldMkLst>
          <pc:docMk/>
          <pc:sldMk cId="525491507" sldId="256"/>
        </pc:sldMkLst>
        <pc:spChg chg="mod">
          <ac:chgData name="Julian Bass" userId="6d7f7d1a-2c44-46ff-9f54-6c356b72bedf" providerId="ADAL" clId="{FA18425C-B34F-4A59-B2C1-9CCCD8C54561}" dt="2022-07-14T13:18:48.868" v="7" actId="20577"/>
          <ac:spMkLst>
            <pc:docMk/>
            <pc:sldMk cId="525491507" sldId="256"/>
            <ac:spMk id="7" creationId="{483F9C02-73CD-45B1-9CE7-E9444F8F0CAF}"/>
          </ac:spMkLst>
        </pc:spChg>
      </pc:sldChg>
      <pc:sldChg chg="modSp mod ord">
        <pc:chgData name="Julian Bass" userId="6d7f7d1a-2c44-46ff-9f54-6c356b72bedf" providerId="ADAL" clId="{FA18425C-B34F-4A59-B2C1-9CCCD8C54561}" dt="2022-07-14T13:30:51.314" v="269" actId="20577"/>
        <pc:sldMkLst>
          <pc:docMk/>
          <pc:sldMk cId="1437508842" sldId="257"/>
        </pc:sldMkLst>
        <pc:spChg chg="mod">
          <ac:chgData name="Julian Bass" userId="6d7f7d1a-2c44-46ff-9f54-6c356b72bedf" providerId="ADAL" clId="{FA18425C-B34F-4A59-B2C1-9CCCD8C54561}" dt="2022-07-14T13:30:51.314" v="269" actId="20577"/>
          <ac:spMkLst>
            <pc:docMk/>
            <pc:sldMk cId="1437508842" sldId="257"/>
            <ac:spMk id="2" creationId="{E854700E-D989-4984-91D4-25EAA6069F6E}"/>
          </ac:spMkLst>
        </pc:spChg>
        <pc:spChg chg="mod">
          <ac:chgData name="Julian Bass" userId="6d7f7d1a-2c44-46ff-9f54-6c356b72bedf" providerId="ADAL" clId="{FA18425C-B34F-4A59-B2C1-9CCCD8C54561}" dt="2022-07-14T13:28:27.209" v="201" actId="20577"/>
          <ac:spMkLst>
            <pc:docMk/>
            <pc:sldMk cId="1437508842" sldId="257"/>
            <ac:spMk id="3" creationId="{1EF42597-0755-4BD2-A0E4-91D2667FA67C}"/>
          </ac:spMkLst>
        </pc:spChg>
      </pc:sldChg>
      <pc:sldChg chg="modSp mod ord">
        <pc:chgData name="Julian Bass" userId="6d7f7d1a-2c44-46ff-9f54-6c356b72bedf" providerId="ADAL" clId="{FA18425C-B34F-4A59-B2C1-9CCCD8C54561}" dt="2022-07-14T13:32:51.343" v="310" actId="20577"/>
        <pc:sldMkLst>
          <pc:docMk/>
          <pc:sldMk cId="4104026707" sldId="258"/>
        </pc:sldMkLst>
        <pc:spChg chg="mod">
          <ac:chgData name="Julian Bass" userId="6d7f7d1a-2c44-46ff-9f54-6c356b72bedf" providerId="ADAL" clId="{FA18425C-B34F-4A59-B2C1-9CCCD8C54561}" dt="2022-07-14T13:32:51.343" v="310" actId="20577"/>
          <ac:spMkLst>
            <pc:docMk/>
            <pc:sldMk cId="4104026707" sldId="258"/>
            <ac:spMk id="2" creationId="{B0D3207F-9505-4F84-AE10-5AB31F7FE7F0}"/>
          </ac:spMkLst>
        </pc:spChg>
        <pc:spChg chg="mod">
          <ac:chgData name="Julian Bass" userId="6d7f7d1a-2c44-46ff-9f54-6c356b72bedf" providerId="ADAL" clId="{FA18425C-B34F-4A59-B2C1-9CCCD8C54561}" dt="2022-07-14T13:31:16.063" v="270"/>
          <ac:spMkLst>
            <pc:docMk/>
            <pc:sldMk cId="4104026707" sldId="258"/>
            <ac:spMk id="3" creationId="{8B8F88FA-8AF2-431C-A6E1-6C9BF863B612}"/>
          </ac:spMkLst>
        </pc:spChg>
      </pc:sldChg>
      <pc:sldChg chg="modSp add mod">
        <pc:chgData name="Julian Bass" userId="6d7f7d1a-2c44-46ff-9f54-6c356b72bedf" providerId="ADAL" clId="{FA18425C-B34F-4A59-B2C1-9CCCD8C54561}" dt="2022-07-14T13:28:04.821" v="199" actId="20577"/>
        <pc:sldMkLst>
          <pc:docMk/>
          <pc:sldMk cId="2639586272" sldId="361"/>
        </pc:sldMkLst>
        <pc:spChg chg="mod">
          <ac:chgData name="Julian Bass" userId="6d7f7d1a-2c44-46ff-9f54-6c356b72bedf" providerId="ADAL" clId="{FA18425C-B34F-4A59-B2C1-9CCCD8C54561}" dt="2022-07-14T13:28:04.821" v="199" actId="20577"/>
          <ac:spMkLst>
            <pc:docMk/>
            <pc:sldMk cId="2639586272" sldId="361"/>
            <ac:spMk id="2" creationId="{FA8E7B7A-AAB1-4C91-AB4E-79D5FA99C494}"/>
          </ac:spMkLst>
        </pc:spChg>
      </pc:sldChg>
      <pc:sldChg chg="modSp add mod">
        <pc:chgData name="Julian Bass" userId="6d7f7d1a-2c44-46ff-9f54-6c356b72bedf" providerId="ADAL" clId="{FA18425C-B34F-4A59-B2C1-9CCCD8C54561}" dt="2022-07-14T13:24:24.765" v="69"/>
        <pc:sldMkLst>
          <pc:docMk/>
          <pc:sldMk cId="3221080350" sldId="362"/>
        </pc:sldMkLst>
        <pc:spChg chg="mod">
          <ac:chgData name="Julian Bass" userId="6d7f7d1a-2c44-46ff-9f54-6c356b72bedf" providerId="ADAL" clId="{FA18425C-B34F-4A59-B2C1-9CCCD8C54561}" dt="2022-07-14T13:24:24.765" v="69"/>
          <ac:spMkLst>
            <pc:docMk/>
            <pc:sldMk cId="3221080350" sldId="362"/>
            <ac:spMk id="2" creationId="{012AA724-28C2-4870-BA97-CB4577F56391}"/>
          </ac:spMkLst>
        </pc:spChg>
      </pc:sldChg>
      <pc:sldChg chg="modSp add mod">
        <pc:chgData name="Julian Bass" userId="6d7f7d1a-2c44-46ff-9f54-6c356b72bedf" providerId="ADAL" clId="{FA18425C-B34F-4A59-B2C1-9CCCD8C54561}" dt="2022-07-14T15:08:12.163" v="1751" actId="20577"/>
        <pc:sldMkLst>
          <pc:docMk/>
          <pc:sldMk cId="779963489" sldId="366"/>
        </pc:sldMkLst>
        <pc:spChg chg="mod">
          <ac:chgData name="Julian Bass" userId="6d7f7d1a-2c44-46ff-9f54-6c356b72bedf" providerId="ADAL" clId="{FA18425C-B34F-4A59-B2C1-9CCCD8C54561}" dt="2022-07-14T15:08:12.163" v="1751" actId="20577"/>
          <ac:spMkLst>
            <pc:docMk/>
            <pc:sldMk cId="779963489" sldId="366"/>
            <ac:spMk id="2" creationId="{4BAD88D7-582C-4769-BE5A-D44FA2A9D447}"/>
          </ac:spMkLst>
        </pc:spChg>
      </pc:sldChg>
      <pc:sldChg chg="add del">
        <pc:chgData name="Julian Bass" userId="6d7f7d1a-2c44-46ff-9f54-6c356b72bedf" providerId="ADAL" clId="{FA18425C-B34F-4A59-B2C1-9CCCD8C54561}" dt="2022-07-15T08:40:59.224" v="1763" actId="47"/>
        <pc:sldMkLst>
          <pc:docMk/>
          <pc:sldMk cId="945796971" sldId="436"/>
        </pc:sldMkLst>
      </pc:sldChg>
      <pc:sldChg chg="modSp add mod">
        <pc:chgData name="Julian Bass" userId="6d7f7d1a-2c44-46ff-9f54-6c356b72bedf" providerId="ADAL" clId="{FA18425C-B34F-4A59-B2C1-9CCCD8C54561}" dt="2022-07-14T13:25:43.660" v="75" actId="27636"/>
        <pc:sldMkLst>
          <pc:docMk/>
          <pc:sldMk cId="449233965" sldId="437"/>
        </pc:sldMkLst>
        <pc:spChg chg="mod">
          <ac:chgData name="Julian Bass" userId="6d7f7d1a-2c44-46ff-9f54-6c356b72bedf" providerId="ADAL" clId="{FA18425C-B34F-4A59-B2C1-9CCCD8C54561}" dt="2022-07-14T13:25:43.660" v="75" actId="27636"/>
          <ac:spMkLst>
            <pc:docMk/>
            <pc:sldMk cId="449233965" sldId="437"/>
            <ac:spMk id="2" creationId="{FA8E7B7A-AAB1-4C91-AB4E-79D5FA99C494}"/>
          </ac:spMkLst>
        </pc:spChg>
      </pc:sldChg>
      <pc:sldChg chg="modSp new mod">
        <pc:chgData name="Julian Bass" userId="6d7f7d1a-2c44-46ff-9f54-6c356b72bedf" providerId="ADAL" clId="{FA18425C-B34F-4A59-B2C1-9CCCD8C54561}" dt="2022-07-14T13:37:11.292" v="349" actId="1076"/>
        <pc:sldMkLst>
          <pc:docMk/>
          <pc:sldMk cId="475087344" sldId="438"/>
        </pc:sldMkLst>
        <pc:spChg chg="mod">
          <ac:chgData name="Julian Bass" userId="6d7f7d1a-2c44-46ff-9f54-6c356b72bedf" providerId="ADAL" clId="{FA18425C-B34F-4A59-B2C1-9CCCD8C54561}" dt="2022-07-14T13:36:44.005" v="344" actId="20577"/>
          <ac:spMkLst>
            <pc:docMk/>
            <pc:sldMk cId="475087344" sldId="438"/>
            <ac:spMk id="2" creationId="{301AF2A2-BEFC-4503-A635-65E82CEF60D3}"/>
          </ac:spMkLst>
        </pc:spChg>
        <pc:spChg chg="mod">
          <ac:chgData name="Julian Bass" userId="6d7f7d1a-2c44-46ff-9f54-6c356b72bedf" providerId="ADAL" clId="{FA18425C-B34F-4A59-B2C1-9CCCD8C54561}" dt="2022-07-14T13:37:11.292" v="349" actId="1076"/>
          <ac:spMkLst>
            <pc:docMk/>
            <pc:sldMk cId="475087344" sldId="438"/>
            <ac:spMk id="3" creationId="{6AE4B5DE-2C8F-4E71-9402-4EBEA6714030}"/>
          </ac:spMkLst>
        </pc:spChg>
      </pc:sldChg>
      <pc:sldChg chg="modSp new mod">
        <pc:chgData name="Julian Bass" userId="6d7f7d1a-2c44-46ff-9f54-6c356b72bedf" providerId="ADAL" clId="{FA18425C-B34F-4A59-B2C1-9CCCD8C54561}" dt="2022-07-14T13:40:59.720" v="422" actId="27636"/>
        <pc:sldMkLst>
          <pc:docMk/>
          <pc:sldMk cId="2312682948" sldId="439"/>
        </pc:sldMkLst>
        <pc:spChg chg="mod">
          <ac:chgData name="Julian Bass" userId="6d7f7d1a-2c44-46ff-9f54-6c356b72bedf" providerId="ADAL" clId="{FA18425C-B34F-4A59-B2C1-9CCCD8C54561}" dt="2022-07-14T13:40:59.720" v="422" actId="27636"/>
          <ac:spMkLst>
            <pc:docMk/>
            <pc:sldMk cId="2312682948" sldId="439"/>
            <ac:spMk id="2" creationId="{6ACC64C8-BAA9-47B9-A6A1-FAF7BB9C5C58}"/>
          </ac:spMkLst>
        </pc:spChg>
        <pc:spChg chg="mod">
          <ac:chgData name="Julian Bass" userId="6d7f7d1a-2c44-46ff-9f54-6c356b72bedf" providerId="ADAL" clId="{FA18425C-B34F-4A59-B2C1-9CCCD8C54561}" dt="2022-07-14T13:37:14.962" v="350"/>
          <ac:spMkLst>
            <pc:docMk/>
            <pc:sldMk cId="2312682948" sldId="439"/>
            <ac:spMk id="3" creationId="{506FF62D-AA36-481D-918E-F9EA632BACD1}"/>
          </ac:spMkLst>
        </pc:spChg>
      </pc:sldChg>
      <pc:sldChg chg="modSp new mod">
        <pc:chgData name="Julian Bass" userId="6d7f7d1a-2c44-46ff-9f54-6c356b72bedf" providerId="ADAL" clId="{FA18425C-B34F-4A59-B2C1-9CCCD8C54561}" dt="2022-07-14T13:44:54.193" v="557" actId="15"/>
        <pc:sldMkLst>
          <pc:docMk/>
          <pc:sldMk cId="1112448413" sldId="440"/>
        </pc:sldMkLst>
        <pc:spChg chg="mod">
          <ac:chgData name="Julian Bass" userId="6d7f7d1a-2c44-46ff-9f54-6c356b72bedf" providerId="ADAL" clId="{FA18425C-B34F-4A59-B2C1-9CCCD8C54561}" dt="2022-07-14T13:44:54.193" v="557" actId="15"/>
          <ac:spMkLst>
            <pc:docMk/>
            <pc:sldMk cId="1112448413" sldId="440"/>
            <ac:spMk id="2" creationId="{F80CFEE7-4DFC-40BA-88F6-AE13013E2514}"/>
          </ac:spMkLst>
        </pc:spChg>
        <pc:spChg chg="mod">
          <ac:chgData name="Julian Bass" userId="6d7f7d1a-2c44-46ff-9f54-6c356b72bedf" providerId="ADAL" clId="{FA18425C-B34F-4A59-B2C1-9CCCD8C54561}" dt="2022-07-14T13:41:40.787" v="425" actId="20577"/>
          <ac:spMkLst>
            <pc:docMk/>
            <pc:sldMk cId="1112448413" sldId="440"/>
            <ac:spMk id="3" creationId="{FE8E15E8-E27E-4D57-B6A6-3E057355FEEF}"/>
          </ac:spMkLst>
        </pc:spChg>
      </pc:sldChg>
      <pc:sldChg chg="modSp new mod">
        <pc:chgData name="Julian Bass" userId="6d7f7d1a-2c44-46ff-9f54-6c356b72bedf" providerId="ADAL" clId="{FA18425C-B34F-4A59-B2C1-9CCCD8C54561}" dt="2022-07-14T13:48:35.309" v="594" actId="6549"/>
        <pc:sldMkLst>
          <pc:docMk/>
          <pc:sldMk cId="3214948590" sldId="441"/>
        </pc:sldMkLst>
        <pc:spChg chg="mod">
          <ac:chgData name="Julian Bass" userId="6d7f7d1a-2c44-46ff-9f54-6c356b72bedf" providerId="ADAL" clId="{FA18425C-B34F-4A59-B2C1-9CCCD8C54561}" dt="2022-07-14T13:48:35.309" v="594" actId="6549"/>
          <ac:spMkLst>
            <pc:docMk/>
            <pc:sldMk cId="3214948590" sldId="441"/>
            <ac:spMk id="2" creationId="{3C63AE8F-0230-4B8B-A4EF-5B7293FBB220}"/>
          </ac:spMkLst>
        </pc:spChg>
        <pc:spChg chg="mod">
          <ac:chgData name="Julian Bass" userId="6d7f7d1a-2c44-46ff-9f54-6c356b72bedf" providerId="ADAL" clId="{FA18425C-B34F-4A59-B2C1-9CCCD8C54561}" dt="2022-07-14T13:46:28.386" v="561"/>
          <ac:spMkLst>
            <pc:docMk/>
            <pc:sldMk cId="3214948590" sldId="441"/>
            <ac:spMk id="3" creationId="{E5F197C7-E49F-490D-933D-6760D9B3E0F6}"/>
          </ac:spMkLst>
        </pc:spChg>
      </pc:sldChg>
      <pc:sldChg chg="addSp delSp modSp new mod">
        <pc:chgData name="Julian Bass" userId="6d7f7d1a-2c44-46ff-9f54-6c356b72bedf" providerId="ADAL" clId="{FA18425C-B34F-4A59-B2C1-9CCCD8C54561}" dt="2022-07-14T13:49:58.826" v="602" actId="20577"/>
        <pc:sldMkLst>
          <pc:docMk/>
          <pc:sldMk cId="3699051834" sldId="442"/>
        </pc:sldMkLst>
        <pc:spChg chg="del">
          <ac:chgData name="Julian Bass" userId="6d7f7d1a-2c44-46ff-9f54-6c356b72bedf" providerId="ADAL" clId="{FA18425C-B34F-4A59-B2C1-9CCCD8C54561}" dt="2022-07-14T13:49:13.132" v="596" actId="931"/>
          <ac:spMkLst>
            <pc:docMk/>
            <pc:sldMk cId="3699051834" sldId="442"/>
            <ac:spMk id="2" creationId="{F7CDBE82-AA21-4F13-8115-37BB9F6FEA42}"/>
          </ac:spMkLst>
        </pc:spChg>
        <pc:spChg chg="mod">
          <ac:chgData name="Julian Bass" userId="6d7f7d1a-2c44-46ff-9f54-6c356b72bedf" providerId="ADAL" clId="{FA18425C-B34F-4A59-B2C1-9CCCD8C54561}" dt="2022-07-14T13:49:22.342" v="599"/>
          <ac:spMkLst>
            <pc:docMk/>
            <pc:sldMk cId="3699051834" sldId="442"/>
            <ac:spMk id="3" creationId="{FC928F21-6F46-49A8-BC7B-8A92800826A1}"/>
          </ac:spMkLst>
        </pc:spChg>
        <pc:spChg chg="add mod">
          <ac:chgData name="Julian Bass" userId="6d7f7d1a-2c44-46ff-9f54-6c356b72bedf" providerId="ADAL" clId="{FA18425C-B34F-4A59-B2C1-9CCCD8C54561}" dt="2022-07-14T13:49:58.826" v="602" actId="20577"/>
          <ac:spMkLst>
            <pc:docMk/>
            <pc:sldMk cId="3699051834" sldId="442"/>
            <ac:spMk id="6" creationId="{AAE370A4-2504-4D46-BC9F-EA699F1AD061}"/>
          </ac:spMkLst>
        </pc:spChg>
        <pc:picChg chg="add mod">
          <ac:chgData name="Julian Bass" userId="6d7f7d1a-2c44-46ff-9f54-6c356b72bedf" providerId="ADAL" clId="{FA18425C-B34F-4A59-B2C1-9CCCD8C54561}" dt="2022-07-14T13:49:16.426" v="598" actId="962"/>
          <ac:picMkLst>
            <pc:docMk/>
            <pc:sldMk cId="3699051834" sldId="442"/>
            <ac:picMk id="5" creationId="{7D8B4773-FD84-48C6-9B61-31A1C04B8911}"/>
          </ac:picMkLst>
        </pc:picChg>
      </pc:sldChg>
      <pc:sldChg chg="modSp new mod">
        <pc:chgData name="Julian Bass" userId="6d7f7d1a-2c44-46ff-9f54-6c356b72bedf" providerId="ADAL" clId="{FA18425C-B34F-4A59-B2C1-9CCCD8C54561}" dt="2022-07-14T14:08:10.686" v="847" actId="20577"/>
        <pc:sldMkLst>
          <pc:docMk/>
          <pc:sldMk cId="3579940376" sldId="443"/>
        </pc:sldMkLst>
        <pc:spChg chg="mod">
          <ac:chgData name="Julian Bass" userId="6d7f7d1a-2c44-46ff-9f54-6c356b72bedf" providerId="ADAL" clId="{FA18425C-B34F-4A59-B2C1-9CCCD8C54561}" dt="2022-07-14T14:08:10.686" v="847" actId="20577"/>
          <ac:spMkLst>
            <pc:docMk/>
            <pc:sldMk cId="3579940376" sldId="443"/>
            <ac:spMk id="2" creationId="{258022B8-77E4-4431-A491-F06A252F6C53}"/>
          </ac:spMkLst>
        </pc:spChg>
        <pc:spChg chg="mod">
          <ac:chgData name="Julian Bass" userId="6d7f7d1a-2c44-46ff-9f54-6c356b72bedf" providerId="ADAL" clId="{FA18425C-B34F-4A59-B2C1-9CCCD8C54561}" dt="2022-07-14T14:06:32.848" v="604"/>
          <ac:spMkLst>
            <pc:docMk/>
            <pc:sldMk cId="3579940376" sldId="443"/>
            <ac:spMk id="3" creationId="{30987B00-D325-42FF-8654-D2920F68AD2B}"/>
          </ac:spMkLst>
        </pc:spChg>
      </pc:sldChg>
      <pc:sldChg chg="addSp delSp modSp new mod">
        <pc:chgData name="Julian Bass" userId="6d7f7d1a-2c44-46ff-9f54-6c356b72bedf" providerId="ADAL" clId="{FA18425C-B34F-4A59-B2C1-9CCCD8C54561}" dt="2022-07-14T14:08:45.872" v="853"/>
        <pc:sldMkLst>
          <pc:docMk/>
          <pc:sldMk cId="401775343" sldId="444"/>
        </pc:sldMkLst>
        <pc:spChg chg="del">
          <ac:chgData name="Julian Bass" userId="6d7f7d1a-2c44-46ff-9f54-6c356b72bedf" providerId="ADAL" clId="{FA18425C-B34F-4A59-B2C1-9CCCD8C54561}" dt="2022-07-14T14:08:22.278" v="849" actId="931"/>
          <ac:spMkLst>
            <pc:docMk/>
            <pc:sldMk cId="401775343" sldId="444"/>
            <ac:spMk id="2" creationId="{973689DB-C760-4758-BB21-D123FE8B6937}"/>
          </ac:spMkLst>
        </pc:spChg>
        <pc:spChg chg="mod">
          <ac:chgData name="Julian Bass" userId="6d7f7d1a-2c44-46ff-9f54-6c356b72bedf" providerId="ADAL" clId="{FA18425C-B34F-4A59-B2C1-9CCCD8C54561}" dt="2022-07-14T14:08:30.755" v="852"/>
          <ac:spMkLst>
            <pc:docMk/>
            <pc:sldMk cId="401775343" sldId="444"/>
            <ac:spMk id="3" creationId="{E2B90B10-13F1-449C-997B-4D91F4579147}"/>
          </ac:spMkLst>
        </pc:spChg>
        <pc:spChg chg="add mod">
          <ac:chgData name="Julian Bass" userId="6d7f7d1a-2c44-46ff-9f54-6c356b72bedf" providerId="ADAL" clId="{FA18425C-B34F-4A59-B2C1-9CCCD8C54561}" dt="2022-07-14T14:08:45.872" v="853"/>
          <ac:spMkLst>
            <pc:docMk/>
            <pc:sldMk cId="401775343" sldId="444"/>
            <ac:spMk id="6" creationId="{BD2B3657-A1AF-4F11-8147-38B9B6D659F6}"/>
          </ac:spMkLst>
        </pc:spChg>
        <pc:picChg chg="add mod">
          <ac:chgData name="Julian Bass" userId="6d7f7d1a-2c44-46ff-9f54-6c356b72bedf" providerId="ADAL" clId="{FA18425C-B34F-4A59-B2C1-9CCCD8C54561}" dt="2022-07-14T14:08:24.391" v="851" actId="962"/>
          <ac:picMkLst>
            <pc:docMk/>
            <pc:sldMk cId="401775343" sldId="444"/>
            <ac:picMk id="5" creationId="{AB665BBC-DDA8-492D-831F-738F826B022C}"/>
          </ac:picMkLst>
        </pc:picChg>
      </pc:sldChg>
      <pc:sldChg chg="modSp new mod">
        <pc:chgData name="Julian Bass" userId="6d7f7d1a-2c44-46ff-9f54-6c356b72bedf" providerId="ADAL" clId="{FA18425C-B34F-4A59-B2C1-9CCCD8C54561}" dt="2022-07-14T14:11:34.972" v="950" actId="20577"/>
        <pc:sldMkLst>
          <pc:docMk/>
          <pc:sldMk cId="2045343810" sldId="445"/>
        </pc:sldMkLst>
        <pc:spChg chg="mod">
          <ac:chgData name="Julian Bass" userId="6d7f7d1a-2c44-46ff-9f54-6c356b72bedf" providerId="ADAL" clId="{FA18425C-B34F-4A59-B2C1-9CCCD8C54561}" dt="2022-07-14T14:11:34.972" v="950" actId="20577"/>
          <ac:spMkLst>
            <pc:docMk/>
            <pc:sldMk cId="2045343810" sldId="445"/>
            <ac:spMk id="2" creationId="{0C77CB66-5440-4072-9A18-B38C8941D9F7}"/>
          </ac:spMkLst>
        </pc:spChg>
        <pc:spChg chg="mod">
          <ac:chgData name="Julian Bass" userId="6d7f7d1a-2c44-46ff-9f54-6c356b72bedf" providerId="ADAL" clId="{FA18425C-B34F-4A59-B2C1-9CCCD8C54561}" dt="2022-07-14T14:09:00.674" v="855"/>
          <ac:spMkLst>
            <pc:docMk/>
            <pc:sldMk cId="2045343810" sldId="445"/>
            <ac:spMk id="3" creationId="{5475A99A-A4C9-4C88-AB6B-8D4CBA2ECDE9}"/>
          </ac:spMkLst>
        </pc:spChg>
      </pc:sldChg>
      <pc:sldChg chg="addSp delSp modSp new mod">
        <pc:chgData name="Julian Bass" userId="6d7f7d1a-2c44-46ff-9f54-6c356b72bedf" providerId="ADAL" clId="{FA18425C-B34F-4A59-B2C1-9CCCD8C54561}" dt="2022-07-14T14:10:53.234" v="884"/>
        <pc:sldMkLst>
          <pc:docMk/>
          <pc:sldMk cId="750243332" sldId="446"/>
        </pc:sldMkLst>
        <pc:spChg chg="del">
          <ac:chgData name="Julian Bass" userId="6d7f7d1a-2c44-46ff-9f54-6c356b72bedf" providerId="ADAL" clId="{FA18425C-B34F-4A59-B2C1-9CCCD8C54561}" dt="2022-07-14T14:10:36.266" v="881" actId="931"/>
          <ac:spMkLst>
            <pc:docMk/>
            <pc:sldMk cId="750243332" sldId="446"/>
            <ac:spMk id="2" creationId="{7B5D6AB9-2038-4362-A151-9600E2B4360C}"/>
          </ac:spMkLst>
        </pc:spChg>
        <pc:spChg chg="mod">
          <ac:chgData name="Julian Bass" userId="6d7f7d1a-2c44-46ff-9f54-6c356b72bedf" providerId="ADAL" clId="{FA18425C-B34F-4A59-B2C1-9CCCD8C54561}" dt="2022-07-14T14:10:53.234" v="884"/>
          <ac:spMkLst>
            <pc:docMk/>
            <pc:sldMk cId="750243332" sldId="446"/>
            <ac:spMk id="3" creationId="{262FAADE-18DE-4881-A580-F520FB4BE2C8}"/>
          </ac:spMkLst>
        </pc:spChg>
        <pc:spChg chg="add mod">
          <ac:chgData name="Julian Bass" userId="6d7f7d1a-2c44-46ff-9f54-6c356b72bedf" providerId="ADAL" clId="{FA18425C-B34F-4A59-B2C1-9CCCD8C54561}" dt="2022-07-14T14:10:46.977" v="883"/>
          <ac:spMkLst>
            <pc:docMk/>
            <pc:sldMk cId="750243332" sldId="446"/>
            <ac:spMk id="6" creationId="{8B8A68C9-FFB7-40AB-804C-C9B862AB063A}"/>
          </ac:spMkLst>
        </pc:spChg>
        <pc:picChg chg="add mod">
          <ac:chgData name="Julian Bass" userId="6d7f7d1a-2c44-46ff-9f54-6c356b72bedf" providerId="ADAL" clId="{FA18425C-B34F-4A59-B2C1-9CCCD8C54561}" dt="2022-07-14T14:10:39.051" v="882" actId="27614"/>
          <ac:picMkLst>
            <pc:docMk/>
            <pc:sldMk cId="750243332" sldId="446"/>
            <ac:picMk id="5" creationId="{F6601074-77AB-4FCB-A0DA-9E99816A665A}"/>
          </ac:picMkLst>
        </pc:picChg>
      </pc:sldChg>
      <pc:sldChg chg="modSp new mod">
        <pc:chgData name="Julian Bass" userId="6d7f7d1a-2c44-46ff-9f54-6c356b72bedf" providerId="ADAL" clId="{FA18425C-B34F-4A59-B2C1-9CCCD8C54561}" dt="2022-07-14T14:14:25.585" v="990"/>
        <pc:sldMkLst>
          <pc:docMk/>
          <pc:sldMk cId="426169222" sldId="447"/>
        </pc:sldMkLst>
        <pc:spChg chg="mod">
          <ac:chgData name="Julian Bass" userId="6d7f7d1a-2c44-46ff-9f54-6c356b72bedf" providerId="ADAL" clId="{FA18425C-B34F-4A59-B2C1-9CCCD8C54561}" dt="2022-07-14T14:14:25.585" v="990"/>
          <ac:spMkLst>
            <pc:docMk/>
            <pc:sldMk cId="426169222" sldId="447"/>
            <ac:spMk id="2" creationId="{67B7D3C5-D79B-4E37-89B7-6F5FA17696A6}"/>
          </ac:spMkLst>
        </pc:spChg>
        <pc:spChg chg="mod">
          <ac:chgData name="Julian Bass" userId="6d7f7d1a-2c44-46ff-9f54-6c356b72bedf" providerId="ADAL" clId="{FA18425C-B34F-4A59-B2C1-9CCCD8C54561}" dt="2022-07-14T14:11:51.885" v="952"/>
          <ac:spMkLst>
            <pc:docMk/>
            <pc:sldMk cId="426169222" sldId="447"/>
            <ac:spMk id="3" creationId="{78D8EBF6-7475-4D62-BBB9-AF417055C2E6}"/>
          </ac:spMkLst>
        </pc:spChg>
      </pc:sldChg>
      <pc:sldChg chg="addSp modSp new mod">
        <pc:chgData name="Julian Bass" userId="6d7f7d1a-2c44-46ff-9f54-6c356b72bedf" providerId="ADAL" clId="{FA18425C-B34F-4A59-B2C1-9CCCD8C54561}" dt="2022-07-14T14:41:39.723" v="1048" actId="5793"/>
        <pc:sldMkLst>
          <pc:docMk/>
          <pc:sldMk cId="1825132290" sldId="448"/>
        </pc:sldMkLst>
        <pc:spChg chg="mod">
          <ac:chgData name="Julian Bass" userId="6d7f7d1a-2c44-46ff-9f54-6c356b72bedf" providerId="ADAL" clId="{FA18425C-B34F-4A59-B2C1-9CCCD8C54561}" dt="2022-07-14T14:41:39.723" v="1048" actId="5793"/>
          <ac:spMkLst>
            <pc:docMk/>
            <pc:sldMk cId="1825132290" sldId="448"/>
            <ac:spMk id="2" creationId="{FCC0F5BD-CE39-450E-852F-0B99DD1D923A}"/>
          </ac:spMkLst>
        </pc:spChg>
        <pc:spChg chg="mod">
          <ac:chgData name="Julian Bass" userId="6d7f7d1a-2c44-46ff-9f54-6c356b72bedf" providerId="ADAL" clId="{FA18425C-B34F-4A59-B2C1-9CCCD8C54561}" dt="2022-07-14T14:14:53.040" v="994"/>
          <ac:spMkLst>
            <pc:docMk/>
            <pc:sldMk cId="1825132290" sldId="448"/>
            <ac:spMk id="3" creationId="{6E37F31C-2D88-420F-98F9-CABC10299136}"/>
          </ac:spMkLst>
        </pc:spChg>
        <pc:spChg chg="add mod">
          <ac:chgData name="Julian Bass" userId="6d7f7d1a-2c44-46ff-9f54-6c356b72bedf" providerId="ADAL" clId="{FA18425C-B34F-4A59-B2C1-9CCCD8C54561}" dt="2022-07-14T14:41:24.880" v="1026" actId="1076"/>
          <ac:spMkLst>
            <pc:docMk/>
            <pc:sldMk cId="1825132290" sldId="448"/>
            <ac:spMk id="4" creationId="{2305DFC5-C41D-41F9-94DC-4F4F5125CB06}"/>
          </ac:spMkLst>
        </pc:spChg>
      </pc:sldChg>
      <pc:sldChg chg="addSp delSp modSp new mod">
        <pc:chgData name="Julian Bass" userId="6d7f7d1a-2c44-46ff-9f54-6c356b72bedf" providerId="ADAL" clId="{FA18425C-B34F-4A59-B2C1-9CCCD8C54561}" dt="2022-07-14T14:38:43.802" v="1014"/>
        <pc:sldMkLst>
          <pc:docMk/>
          <pc:sldMk cId="304375821" sldId="449"/>
        </pc:sldMkLst>
        <pc:spChg chg="del">
          <ac:chgData name="Julian Bass" userId="6d7f7d1a-2c44-46ff-9f54-6c356b72bedf" providerId="ADAL" clId="{FA18425C-B34F-4A59-B2C1-9CCCD8C54561}" dt="2022-07-14T14:38:36.386" v="1013" actId="478"/>
          <ac:spMkLst>
            <pc:docMk/>
            <pc:sldMk cId="304375821" sldId="449"/>
            <ac:spMk id="2" creationId="{5EAF571F-4C6C-4984-85D6-8C23E33576EF}"/>
          </ac:spMkLst>
        </pc:spChg>
        <pc:spChg chg="mod">
          <ac:chgData name="Julian Bass" userId="6d7f7d1a-2c44-46ff-9f54-6c356b72bedf" providerId="ADAL" clId="{FA18425C-B34F-4A59-B2C1-9CCCD8C54561}" dt="2022-07-14T14:38:43.802" v="1014"/>
          <ac:spMkLst>
            <pc:docMk/>
            <pc:sldMk cId="304375821" sldId="449"/>
            <ac:spMk id="3" creationId="{C108D308-AA72-4C5B-8490-A87043A36A53}"/>
          </ac:spMkLst>
        </pc:spChg>
        <pc:spChg chg="add mod">
          <ac:chgData name="Julian Bass" userId="6d7f7d1a-2c44-46ff-9f54-6c356b72bedf" providerId="ADAL" clId="{FA18425C-B34F-4A59-B2C1-9CCCD8C54561}" dt="2022-07-14T14:38:22.415" v="1012" actId="1076"/>
          <ac:spMkLst>
            <pc:docMk/>
            <pc:sldMk cId="304375821" sldId="449"/>
            <ac:spMk id="4" creationId="{5483935D-838F-430C-A12F-3B8B17CAD2CD}"/>
          </ac:spMkLst>
        </pc:spChg>
      </pc:sldChg>
      <pc:sldChg chg="modSp new mod">
        <pc:chgData name="Julian Bass" userId="6d7f7d1a-2c44-46ff-9f54-6c356b72bedf" providerId="ADAL" clId="{FA18425C-B34F-4A59-B2C1-9CCCD8C54561}" dt="2022-07-14T14:46:09.188" v="1255" actId="15"/>
        <pc:sldMkLst>
          <pc:docMk/>
          <pc:sldMk cId="4288965922" sldId="450"/>
        </pc:sldMkLst>
        <pc:spChg chg="mod">
          <ac:chgData name="Julian Bass" userId="6d7f7d1a-2c44-46ff-9f54-6c356b72bedf" providerId="ADAL" clId="{FA18425C-B34F-4A59-B2C1-9CCCD8C54561}" dt="2022-07-14T14:46:09.188" v="1255" actId="15"/>
          <ac:spMkLst>
            <pc:docMk/>
            <pc:sldMk cId="4288965922" sldId="450"/>
            <ac:spMk id="2" creationId="{BB7EDE6B-60EA-452E-88A1-7229394BF259}"/>
          </ac:spMkLst>
        </pc:spChg>
        <pc:spChg chg="mod">
          <ac:chgData name="Julian Bass" userId="6d7f7d1a-2c44-46ff-9f54-6c356b72bedf" providerId="ADAL" clId="{FA18425C-B34F-4A59-B2C1-9CCCD8C54561}" dt="2022-07-14T14:42:06.773" v="1050"/>
          <ac:spMkLst>
            <pc:docMk/>
            <pc:sldMk cId="4288965922" sldId="450"/>
            <ac:spMk id="3" creationId="{160892B5-DC1D-4E1E-8F6B-ED0BE86FCD57}"/>
          </ac:spMkLst>
        </pc:spChg>
      </pc:sldChg>
      <pc:sldChg chg="addSp delSp modSp new mod">
        <pc:chgData name="Julian Bass" userId="6d7f7d1a-2c44-46ff-9f54-6c356b72bedf" providerId="ADAL" clId="{FA18425C-B34F-4A59-B2C1-9CCCD8C54561}" dt="2022-07-14T14:43:53.758" v="1081"/>
        <pc:sldMkLst>
          <pc:docMk/>
          <pc:sldMk cId="485253635" sldId="451"/>
        </pc:sldMkLst>
        <pc:spChg chg="del">
          <ac:chgData name="Julian Bass" userId="6d7f7d1a-2c44-46ff-9f54-6c356b72bedf" providerId="ADAL" clId="{FA18425C-B34F-4A59-B2C1-9CCCD8C54561}" dt="2022-07-14T14:43:36.385" v="1078" actId="931"/>
          <ac:spMkLst>
            <pc:docMk/>
            <pc:sldMk cId="485253635" sldId="451"/>
            <ac:spMk id="2" creationId="{6DAB3E0B-F5A1-48D4-ADE7-7AB3F7B900E7}"/>
          </ac:spMkLst>
        </pc:spChg>
        <pc:spChg chg="mod">
          <ac:chgData name="Julian Bass" userId="6d7f7d1a-2c44-46ff-9f54-6c356b72bedf" providerId="ADAL" clId="{FA18425C-B34F-4A59-B2C1-9CCCD8C54561}" dt="2022-07-14T14:43:53.758" v="1081"/>
          <ac:spMkLst>
            <pc:docMk/>
            <pc:sldMk cId="485253635" sldId="451"/>
            <ac:spMk id="3" creationId="{CEE0F95E-F9AB-4A1B-B8BD-ED61ABFE4978}"/>
          </ac:spMkLst>
        </pc:spChg>
        <pc:spChg chg="add mod">
          <ac:chgData name="Julian Bass" userId="6d7f7d1a-2c44-46ff-9f54-6c356b72bedf" providerId="ADAL" clId="{FA18425C-B34F-4A59-B2C1-9CCCD8C54561}" dt="2022-07-14T14:43:48.082" v="1080"/>
          <ac:spMkLst>
            <pc:docMk/>
            <pc:sldMk cId="485253635" sldId="451"/>
            <ac:spMk id="6" creationId="{B94E1D33-FEDF-4A55-8E16-81679A439FC9}"/>
          </ac:spMkLst>
        </pc:spChg>
        <pc:picChg chg="add mod">
          <ac:chgData name="Julian Bass" userId="6d7f7d1a-2c44-46ff-9f54-6c356b72bedf" providerId="ADAL" clId="{FA18425C-B34F-4A59-B2C1-9CCCD8C54561}" dt="2022-07-14T14:43:38.476" v="1079" actId="27614"/>
          <ac:picMkLst>
            <pc:docMk/>
            <pc:sldMk cId="485253635" sldId="451"/>
            <ac:picMk id="5" creationId="{36BFB6D0-058A-48C9-8FF0-EFE7347C28C1}"/>
          </ac:picMkLst>
        </pc:picChg>
      </pc:sldChg>
      <pc:sldChg chg="modSp new mod">
        <pc:chgData name="Julian Bass" userId="6d7f7d1a-2c44-46ff-9f54-6c356b72bedf" providerId="ADAL" clId="{FA18425C-B34F-4A59-B2C1-9CCCD8C54561}" dt="2022-07-14T14:49:34.276" v="1356" actId="20577"/>
        <pc:sldMkLst>
          <pc:docMk/>
          <pc:sldMk cId="3792168762" sldId="452"/>
        </pc:sldMkLst>
        <pc:spChg chg="mod">
          <ac:chgData name="Julian Bass" userId="6d7f7d1a-2c44-46ff-9f54-6c356b72bedf" providerId="ADAL" clId="{FA18425C-B34F-4A59-B2C1-9CCCD8C54561}" dt="2022-07-14T14:49:34.276" v="1356" actId="20577"/>
          <ac:spMkLst>
            <pc:docMk/>
            <pc:sldMk cId="3792168762" sldId="452"/>
            <ac:spMk id="2" creationId="{7A3400FF-AD89-4512-B4F8-0A2495651E39}"/>
          </ac:spMkLst>
        </pc:spChg>
        <pc:spChg chg="mod">
          <ac:chgData name="Julian Bass" userId="6d7f7d1a-2c44-46ff-9f54-6c356b72bedf" providerId="ADAL" clId="{FA18425C-B34F-4A59-B2C1-9CCCD8C54561}" dt="2022-07-14T14:46:19.204" v="1257"/>
          <ac:spMkLst>
            <pc:docMk/>
            <pc:sldMk cId="3792168762" sldId="452"/>
            <ac:spMk id="3" creationId="{345B58A8-B5D8-4C22-8378-447A19C678F2}"/>
          </ac:spMkLst>
        </pc:spChg>
      </pc:sldChg>
      <pc:sldChg chg="modSp new mod">
        <pc:chgData name="Julian Bass" userId="6d7f7d1a-2c44-46ff-9f54-6c356b72bedf" providerId="ADAL" clId="{FA18425C-B34F-4A59-B2C1-9CCCD8C54561}" dt="2022-07-14T14:54:55.523" v="1441" actId="6549"/>
        <pc:sldMkLst>
          <pc:docMk/>
          <pc:sldMk cId="3441448758" sldId="453"/>
        </pc:sldMkLst>
        <pc:spChg chg="mod">
          <ac:chgData name="Julian Bass" userId="6d7f7d1a-2c44-46ff-9f54-6c356b72bedf" providerId="ADAL" clId="{FA18425C-B34F-4A59-B2C1-9CCCD8C54561}" dt="2022-07-14T14:54:55.523" v="1441" actId="6549"/>
          <ac:spMkLst>
            <pc:docMk/>
            <pc:sldMk cId="3441448758" sldId="453"/>
            <ac:spMk id="2" creationId="{75752EF8-7CED-4AC4-8D6F-3BDBC62C61A1}"/>
          </ac:spMkLst>
        </pc:spChg>
        <pc:spChg chg="mod">
          <ac:chgData name="Julian Bass" userId="6d7f7d1a-2c44-46ff-9f54-6c356b72bedf" providerId="ADAL" clId="{FA18425C-B34F-4A59-B2C1-9CCCD8C54561}" dt="2022-07-14T14:51:08.773" v="1358"/>
          <ac:spMkLst>
            <pc:docMk/>
            <pc:sldMk cId="3441448758" sldId="453"/>
            <ac:spMk id="3" creationId="{B0FD8877-5491-454D-8F41-B7AEADC5B9AB}"/>
          </ac:spMkLst>
        </pc:spChg>
      </pc:sldChg>
      <pc:sldChg chg="modSp new mod">
        <pc:chgData name="Julian Bass" userId="6d7f7d1a-2c44-46ff-9f54-6c356b72bedf" providerId="ADAL" clId="{FA18425C-B34F-4A59-B2C1-9CCCD8C54561}" dt="2022-07-14T15:01:57.620" v="1583" actId="27636"/>
        <pc:sldMkLst>
          <pc:docMk/>
          <pc:sldMk cId="2107003138" sldId="454"/>
        </pc:sldMkLst>
        <pc:spChg chg="mod">
          <ac:chgData name="Julian Bass" userId="6d7f7d1a-2c44-46ff-9f54-6c356b72bedf" providerId="ADAL" clId="{FA18425C-B34F-4A59-B2C1-9CCCD8C54561}" dt="2022-07-14T15:01:57.620" v="1583" actId="27636"/>
          <ac:spMkLst>
            <pc:docMk/>
            <pc:sldMk cId="2107003138" sldId="454"/>
            <ac:spMk id="2" creationId="{D67580A0-3411-415E-BA48-0C961AF06CDF}"/>
          </ac:spMkLst>
        </pc:spChg>
        <pc:spChg chg="mod">
          <ac:chgData name="Julian Bass" userId="6d7f7d1a-2c44-46ff-9f54-6c356b72bedf" providerId="ADAL" clId="{FA18425C-B34F-4A59-B2C1-9CCCD8C54561}" dt="2022-07-14T14:55:03.377" v="1443"/>
          <ac:spMkLst>
            <pc:docMk/>
            <pc:sldMk cId="2107003138" sldId="454"/>
            <ac:spMk id="3" creationId="{79819A31-F55D-49B5-A7C7-B340F2AAF921}"/>
          </ac:spMkLst>
        </pc:spChg>
      </pc:sldChg>
      <pc:sldChg chg="modSp new mod">
        <pc:chgData name="Julian Bass" userId="6d7f7d1a-2c44-46ff-9f54-6c356b72bedf" providerId="ADAL" clId="{FA18425C-B34F-4A59-B2C1-9CCCD8C54561}" dt="2022-07-14T15:05:47.752" v="1670" actId="27636"/>
        <pc:sldMkLst>
          <pc:docMk/>
          <pc:sldMk cId="2985268679" sldId="455"/>
        </pc:sldMkLst>
        <pc:spChg chg="mod">
          <ac:chgData name="Julian Bass" userId="6d7f7d1a-2c44-46ff-9f54-6c356b72bedf" providerId="ADAL" clId="{FA18425C-B34F-4A59-B2C1-9CCCD8C54561}" dt="2022-07-14T15:05:47.752" v="1670" actId="27636"/>
          <ac:spMkLst>
            <pc:docMk/>
            <pc:sldMk cId="2985268679" sldId="455"/>
            <ac:spMk id="2" creationId="{5588B38C-8627-4F05-AF41-C556CF4CB5F5}"/>
          </ac:spMkLst>
        </pc:spChg>
        <pc:spChg chg="mod">
          <ac:chgData name="Julian Bass" userId="6d7f7d1a-2c44-46ff-9f54-6c356b72bedf" providerId="ADAL" clId="{FA18425C-B34F-4A59-B2C1-9CCCD8C54561}" dt="2022-07-14T15:02:21.865" v="1585"/>
          <ac:spMkLst>
            <pc:docMk/>
            <pc:sldMk cId="2985268679" sldId="455"/>
            <ac:spMk id="3" creationId="{F3E26F72-596B-4CDA-9842-7AF24B1CCFE0}"/>
          </ac:spMkLst>
        </pc:spChg>
      </pc:sldChg>
      <pc:sldChg chg="modSp add mod">
        <pc:chgData name="Julian Bass" userId="6d7f7d1a-2c44-46ff-9f54-6c356b72bedf" providerId="ADAL" clId="{FA18425C-B34F-4A59-B2C1-9CCCD8C54561}" dt="2022-07-15T08:43:48.793" v="1935" actId="6549"/>
        <pc:sldMkLst>
          <pc:docMk/>
          <pc:sldMk cId="2785365846" sldId="456"/>
        </pc:sldMkLst>
        <pc:spChg chg="mod">
          <ac:chgData name="Julian Bass" userId="6d7f7d1a-2c44-46ff-9f54-6c356b72bedf" providerId="ADAL" clId="{FA18425C-B34F-4A59-B2C1-9CCCD8C54561}" dt="2022-07-15T08:43:48.793" v="1935" actId="6549"/>
          <ac:spMkLst>
            <pc:docMk/>
            <pc:sldMk cId="2785365846" sldId="456"/>
            <ac:spMk id="2" creationId="{012AA724-28C2-4870-BA97-CB4577F56391}"/>
          </ac:spMkLst>
        </pc:spChg>
        <pc:spChg chg="mod">
          <ac:chgData name="Julian Bass" userId="6d7f7d1a-2c44-46ff-9f54-6c356b72bedf" providerId="ADAL" clId="{FA18425C-B34F-4A59-B2C1-9CCCD8C54561}" dt="2022-07-15T08:39:11.724" v="1759" actId="20577"/>
          <ac:spMkLst>
            <pc:docMk/>
            <pc:sldMk cId="2785365846" sldId="456"/>
            <ac:spMk id="3" creationId="{4CDC0FE6-6C77-4FF4-97C8-CF22D70BB4DC}"/>
          </ac:spMkLst>
        </pc:spChg>
      </pc:sldChg>
      <pc:sldChg chg="modSp new mod">
        <pc:chgData name="Julian Bass" userId="6d7f7d1a-2c44-46ff-9f54-6c356b72bedf" providerId="ADAL" clId="{FA18425C-B34F-4A59-B2C1-9CCCD8C54561}" dt="2022-07-15T08:45:03.246" v="2101" actId="20577"/>
        <pc:sldMkLst>
          <pc:docMk/>
          <pc:sldMk cId="3115492301" sldId="457"/>
        </pc:sldMkLst>
        <pc:spChg chg="mod">
          <ac:chgData name="Julian Bass" userId="6d7f7d1a-2c44-46ff-9f54-6c356b72bedf" providerId="ADAL" clId="{FA18425C-B34F-4A59-B2C1-9CCCD8C54561}" dt="2022-07-15T08:45:03.246" v="2101" actId="20577"/>
          <ac:spMkLst>
            <pc:docMk/>
            <pc:sldMk cId="3115492301" sldId="457"/>
            <ac:spMk id="2" creationId="{F754463B-F7CE-461B-9F6F-6CD89C46668B}"/>
          </ac:spMkLst>
        </pc:spChg>
        <pc:spChg chg="mod">
          <ac:chgData name="Julian Bass" userId="6d7f7d1a-2c44-46ff-9f54-6c356b72bedf" providerId="ADAL" clId="{FA18425C-B34F-4A59-B2C1-9CCCD8C54561}" dt="2022-07-15T08:43:16.847" v="1912" actId="20577"/>
          <ac:spMkLst>
            <pc:docMk/>
            <pc:sldMk cId="3115492301" sldId="457"/>
            <ac:spMk id="3" creationId="{CCF5E250-546B-492D-A310-B0C5B094B17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5FC682-38C6-453D-B3E9-BCED77CBFEB4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157EA-9792-4887-BC25-FA44EB493A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65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1" y="0"/>
            <a:ext cx="336551" cy="6858000"/>
          </a:xfrm>
          <a:prstGeom prst="rect">
            <a:avLst/>
          </a:prstGeom>
          <a:solidFill>
            <a:srgbClr val="C60C30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1800">
              <a:solidFill>
                <a:srgbClr val="FFFFFF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6792" y="3911088"/>
            <a:ext cx="3984381" cy="135401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914397" y="1798248"/>
            <a:ext cx="10569653" cy="667357"/>
          </a:xfrm>
          <a:prstGeom prst="rect">
            <a:avLst/>
          </a:prstGeom>
        </p:spPr>
        <p:txBody>
          <a:bodyPr/>
          <a:lstStyle>
            <a:lvl1pPr algn="ctr">
              <a:defRPr sz="4000">
                <a:solidFill>
                  <a:srgbClr val="C60C3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D70F7F-BDAC-49E0-96D8-A78B6EB6BA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3619" y="3243091"/>
            <a:ext cx="5160431" cy="269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93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>
                <a:solidFill>
                  <a:srgbClr val="C00000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401B25-BC3E-4DA3-BC49-9CF4DA198939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691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60C30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3667" y="2073275"/>
            <a:ext cx="5198533" cy="4046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5400" y="2073275"/>
            <a:ext cx="5198533" cy="40465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fld id="{3A401B25-BC3E-4DA3-BC49-9CF4DA198939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335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73431" y="2073499"/>
            <a:ext cx="10608967" cy="4052664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14400" y="1268761"/>
            <a:ext cx="10363200" cy="64807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C60C30"/>
                </a:solidFill>
                <a:latin typeface="Arial Bold" panose="020B0704020202020204" pitchFamily="34" charset="0"/>
                <a:cs typeface="Arial Bold" panose="020B07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401B25-BC3E-4DA3-BC49-9CF4DA198939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464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01B25-BC3E-4DA3-BC49-9CF4DA198939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737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1"/>
          <p:cNvSpPr>
            <a:spLocks noChangeArrowheads="1"/>
          </p:cNvSpPr>
          <p:nvPr/>
        </p:nvSpPr>
        <p:spPr bwMode="auto">
          <a:xfrm>
            <a:off x="1" y="0"/>
            <a:ext cx="336551" cy="6858000"/>
          </a:xfrm>
          <a:custGeom>
            <a:avLst/>
            <a:gdLst>
              <a:gd name="T0" fmla="*/ 252413 w 252413"/>
              <a:gd name="T1" fmla="*/ 3429000 h 6858000"/>
              <a:gd name="T2" fmla="*/ 126207 w 252413"/>
              <a:gd name="T3" fmla="*/ 6858000 h 6858000"/>
              <a:gd name="T4" fmla="*/ 0 w 252413"/>
              <a:gd name="T5" fmla="*/ 3429000 h 6858000"/>
              <a:gd name="T6" fmla="*/ 126207 w 252413"/>
              <a:gd name="T7" fmla="*/ 0 h 685800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252413"/>
              <a:gd name="T13" fmla="*/ 0 h 6858000"/>
              <a:gd name="T14" fmla="*/ 252413 w 252413"/>
              <a:gd name="T15" fmla="*/ 6858000 h 6858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2413" h="6858000">
                <a:moveTo>
                  <a:pt x="0" y="0"/>
                </a:moveTo>
                <a:lnTo>
                  <a:pt x="701" y="0"/>
                </a:lnTo>
                <a:lnTo>
                  <a:pt x="701" y="19050"/>
                </a:lnTo>
                <a:lnTo>
                  <a:pt x="0" y="19050"/>
                </a:lnTo>
                <a:lnTo>
                  <a:pt x="0" y="0"/>
                </a:lnTo>
                <a:close/>
              </a:path>
            </a:pathLst>
          </a:custGeom>
          <a:solidFill>
            <a:srgbClr val="C60C30"/>
          </a:solidFill>
          <a:ln>
            <a:noFill/>
          </a:ln>
          <a:effectLst>
            <a:outerShdw dist="23040" dir="5400000" algn="ctr" rotWithShape="0">
              <a:srgbClr val="808080">
                <a:alpha val="35036"/>
              </a:srgbClr>
            </a:outerShdw>
          </a:effectLst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sz="1800"/>
          </a:p>
        </p:txBody>
      </p:sp>
      <p:pic>
        <p:nvPicPr>
          <p:cNvPr id="102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18" y="166688"/>
            <a:ext cx="1830916" cy="102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8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73666" y="1228726"/>
            <a:ext cx="10600267" cy="65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3666" y="2073275"/>
            <a:ext cx="10600267" cy="404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973667" y="6356351"/>
            <a:ext cx="2429933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</a:tabLst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fld id="{3A401B25-BC3E-4DA3-BC49-9CF4DA198939}" type="datetimeFigureOut">
              <a:rPr lang="en-GB" smtClean="0"/>
              <a:t>14/07/2022</a:t>
            </a:fld>
            <a:endParaRPr lang="en-GB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3649133" y="6356351"/>
            <a:ext cx="4311651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cs typeface="Segoe UI" panose="020B0502040204020203" pitchFamily="34" charset="0"/>
              </a:defRPr>
            </a:lvl1pPr>
          </a:lstStyle>
          <a:p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10079567" y="6356351"/>
            <a:ext cx="1494367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ClrTx/>
              <a:buSzPct val="100000"/>
              <a:buFontTx/>
              <a:buNone/>
              <a:tabLst>
                <a:tab pos="449263" algn="l"/>
                <a:tab pos="898525" algn="l"/>
              </a:tabLst>
              <a:defRPr sz="1400">
                <a:solidFill>
                  <a:srgbClr val="000000"/>
                </a:solidFill>
                <a:ea typeface="+mn-ea"/>
              </a:defRPr>
            </a:lvl1pPr>
          </a:lstStyle>
          <a:p>
            <a:fld id="{6979843A-4A2E-438B-88E9-6C6F04FEAA06}" type="slidenum">
              <a:rPr lang="en-GB" smtClean="0"/>
              <a:t>‹#›</a:t>
            </a:fld>
            <a:endParaRPr lang="en-GB"/>
          </a:p>
        </p:txBody>
      </p:sp>
      <p:sp>
        <p:nvSpPr>
          <p:cNvPr id="1033" name="Rectangle 8"/>
          <p:cNvSpPr>
            <a:spLocks noChangeArrowheads="1"/>
          </p:cNvSpPr>
          <p:nvPr/>
        </p:nvSpPr>
        <p:spPr bwMode="auto">
          <a:xfrm>
            <a:off x="1" y="0"/>
            <a:ext cx="336551" cy="6858000"/>
          </a:xfrm>
          <a:prstGeom prst="rect">
            <a:avLst/>
          </a:prstGeom>
          <a:solidFill>
            <a:srgbClr val="C60C30"/>
          </a:solidFill>
          <a:ln>
            <a:noFill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sz="1800">
              <a:solidFill>
                <a:srgbClr val="FFFFFF"/>
              </a:solidFill>
              <a:ea typeface="ＭＳ Ｐゴシック" panose="020B0600070205080204" pitchFamily="34" charset="-128"/>
            </a:endParaRPr>
          </a:p>
        </p:txBody>
      </p:sp>
      <p:pic>
        <p:nvPicPr>
          <p:cNvPr id="3" name="Picture 2" descr="A picture containing text, aircraft&#10;&#10;Description automatically generated">
            <a:extLst>
              <a:ext uri="{FF2B5EF4-FFF2-40B4-BE49-F238E27FC236}">
                <a16:creationId xmlns:a16="http://schemas.microsoft.com/office/drawing/2014/main" id="{D1C76494-6595-4154-A775-345386B945E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0723" y="265953"/>
            <a:ext cx="803210" cy="82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897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2pPr>
      <a:lvl3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3pPr>
      <a:lvl4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4pPr>
      <a:lvl5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100">
          <a:solidFill>
            <a:srgbClr val="000000"/>
          </a:solidFill>
          <a:latin typeface="Arial" panose="020B0604020202020204" pitchFamily="34" charset="0"/>
          <a:ea typeface="ＭＳ Ｐゴシック" panose="020B0600070205080204" pitchFamily="34" charset="-128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julianbass/CarFactory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483F9C02-73CD-45B1-9CE7-E9444F8F0C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400" dirty="0"/>
              <a:t>Design</a:t>
            </a:r>
          </a:p>
          <a:p>
            <a:r>
              <a:rPr lang="en-GB" sz="2400" dirty="0"/>
              <a:t>Chapter 9</a:t>
            </a:r>
          </a:p>
          <a:p>
            <a:r>
              <a:rPr lang="en-GB" sz="2400" dirty="0"/>
              <a:t>Julian M. Bass</a:t>
            </a:r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8BA5039-0AA4-46A4-B03F-283A995F1D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Agile Software Engineering Skills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5491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63AE8F-0230-4B8B-A4EF-5B7293FBB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Deriving Class Diagrams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Noun and Noun Phrases that describe a person, place, thing, quality or idea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Implemented in software as data items (attributes), data structures or classes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Verb and Verb Phrases describe actions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Implemented as methods or operations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5F197C7-E49F-490D-933D-6760D9B3E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Diagrams</a:t>
            </a:r>
          </a:p>
        </p:txBody>
      </p:sp>
    </p:spTree>
    <p:extLst>
      <p:ext uri="{BB962C8B-B14F-4D97-AF65-F5344CB8AC3E}">
        <p14:creationId xmlns:p14="http://schemas.microsoft.com/office/powerpoint/2010/main" val="3214948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7D8B4773-FD84-48C6-9B61-31A1C04B89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108" y="2073275"/>
            <a:ext cx="5395384" cy="40465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C928F21-6F46-49A8-BC7B-8A9280082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Diagrams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E370A4-2504-4D46-BC9F-EA699F1AD061}"/>
              </a:ext>
            </a:extLst>
          </p:cNvPr>
          <p:cNvSpPr txBox="1"/>
          <p:nvPr/>
        </p:nvSpPr>
        <p:spPr>
          <a:xfrm>
            <a:off x="8816927" y="5982523"/>
            <a:ext cx="3153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© Springer Nature Switzerland AG 2022</a:t>
            </a:r>
          </a:p>
          <a:p>
            <a:r>
              <a:rPr lang="en-GB" sz="1100" dirty="0"/>
              <a:t>J. M. Bass, Agile Software Engineering Skills,</a:t>
            </a:r>
          </a:p>
          <a:p>
            <a:r>
              <a:rPr lang="en-GB" sz="1100" dirty="0"/>
              <a:t>https://doi.org/10.1007/978-3-031-05469-3_9</a:t>
            </a:r>
          </a:p>
        </p:txBody>
      </p:sp>
    </p:spTree>
    <p:extLst>
      <p:ext uri="{BB962C8B-B14F-4D97-AF65-F5344CB8AC3E}">
        <p14:creationId xmlns:p14="http://schemas.microsoft.com/office/powerpoint/2010/main" val="3699051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8022B8-77E4-4431-A491-F06A252F6C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Domain models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As Is models of system context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High-level design models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Outline diagrams of classes and their relationships and attributes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Detailed design models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Include method signatures and attribute data types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987B00-D325-42FF-8654-D2920F68A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Diagrams</a:t>
            </a:r>
          </a:p>
        </p:txBody>
      </p:sp>
    </p:spTree>
    <p:extLst>
      <p:ext uri="{BB962C8B-B14F-4D97-AF65-F5344CB8AC3E}">
        <p14:creationId xmlns:p14="http://schemas.microsoft.com/office/powerpoint/2010/main" val="3579940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AB665BBC-DDA8-492D-831F-738F826B02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108" y="2073275"/>
            <a:ext cx="5395384" cy="40465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2B90B10-13F1-449C-997B-4D91F4579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Diagrams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2B3657-A1AF-4F11-8147-38B9B6D659F6}"/>
              </a:ext>
            </a:extLst>
          </p:cNvPr>
          <p:cNvSpPr txBox="1"/>
          <p:nvPr/>
        </p:nvSpPr>
        <p:spPr>
          <a:xfrm>
            <a:off x="8816927" y="5982523"/>
            <a:ext cx="3153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© Springer Nature Switzerland AG 2022</a:t>
            </a:r>
          </a:p>
          <a:p>
            <a:r>
              <a:rPr lang="en-GB" sz="1100" dirty="0"/>
              <a:t>J. M. Bass, Agile Software Engineering Skills,</a:t>
            </a:r>
          </a:p>
          <a:p>
            <a:r>
              <a:rPr lang="en-GB" sz="1100" dirty="0"/>
              <a:t>https://doi.org/10.1007/978-3-031-05469-3_9</a:t>
            </a:r>
          </a:p>
        </p:txBody>
      </p:sp>
    </p:spTree>
    <p:extLst>
      <p:ext uri="{BB962C8B-B14F-4D97-AF65-F5344CB8AC3E}">
        <p14:creationId xmlns:p14="http://schemas.microsoft.com/office/powerpoint/2010/main" val="401775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77CB66-5440-4072-9A18-B38C8941D9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Interactions between actors and system objects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Usually correspond to a specific use case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 dynamic (run-time) interactions between components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75A99A-A4C9-4C88-AB6B-8D4CBA2EC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 Sequence Diagrams</a:t>
            </a:r>
          </a:p>
        </p:txBody>
      </p:sp>
    </p:spTree>
    <p:extLst>
      <p:ext uri="{BB962C8B-B14F-4D97-AF65-F5344CB8AC3E}">
        <p14:creationId xmlns:p14="http://schemas.microsoft.com/office/powerpoint/2010/main" val="2045343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F6601074-77AB-4FCB-A0DA-9E99816A66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108" y="2073275"/>
            <a:ext cx="5395384" cy="40465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62FAADE-18DE-4881-A580-F520FB4BE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 Sequence Diagrams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8A68C9-FFB7-40AB-804C-C9B862AB063A}"/>
              </a:ext>
            </a:extLst>
          </p:cNvPr>
          <p:cNvSpPr txBox="1"/>
          <p:nvPr/>
        </p:nvSpPr>
        <p:spPr>
          <a:xfrm>
            <a:off x="8816927" y="5982523"/>
            <a:ext cx="3153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© Springer Nature Switzerland AG 2022</a:t>
            </a:r>
          </a:p>
          <a:p>
            <a:r>
              <a:rPr lang="en-GB" sz="1100" dirty="0"/>
              <a:t>J. M. Bass, Agile Software Engineering Skills,</a:t>
            </a:r>
          </a:p>
          <a:p>
            <a:r>
              <a:rPr lang="en-GB" sz="1100" dirty="0"/>
              <a:t>https://doi.org/10.1007/978-3-031-05469-3_9</a:t>
            </a:r>
          </a:p>
        </p:txBody>
      </p:sp>
    </p:spTree>
    <p:extLst>
      <p:ext uri="{BB962C8B-B14F-4D97-AF65-F5344CB8AC3E}">
        <p14:creationId xmlns:p14="http://schemas.microsoft.com/office/powerpoint/2010/main" val="750243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B7D3C5-D79B-4E37-89B7-6F5FA1769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Reusable descriptions of abstract design fragments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Solve problems that re-occur in applications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Provide best practice solutions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Comprises description of problem and essence of solution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Patterns enable design reuse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8D8EBF6-7475-4D62-BBB9-AF417055C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426169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C0F5BD-CE39-450E-852F-0B99DD1D92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Singleton Pattern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Ensures only one instance of the class is created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To instantiate…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37F31C-2D88-420F-98F9-CABC10299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Patterns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05DFC5-C41D-41F9-94DC-4F4F5125CB06}"/>
              </a:ext>
            </a:extLst>
          </p:cNvPr>
          <p:cNvSpPr txBox="1"/>
          <p:nvPr/>
        </p:nvSpPr>
        <p:spPr>
          <a:xfrm>
            <a:off x="2846387" y="4602773"/>
            <a:ext cx="64992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SingletonObject</a:t>
            </a: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so = </a:t>
            </a:r>
            <a:r>
              <a:rPr lang="en-GB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SingletonObject.getInstance</a:t>
            </a: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GB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System.out.println</a:t>
            </a: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 </a:t>
            </a:r>
            <a:r>
              <a:rPr lang="en-GB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so.showMessage</a:t>
            </a:r>
            <a:r>
              <a:rPr lang="en-GB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 );</a:t>
            </a:r>
          </a:p>
        </p:txBody>
      </p:sp>
    </p:spTree>
    <p:extLst>
      <p:ext uri="{BB962C8B-B14F-4D97-AF65-F5344CB8AC3E}">
        <p14:creationId xmlns:p14="http://schemas.microsoft.com/office/powerpoint/2010/main" val="1825132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108D308-AA72-4C5B-8490-A87043A36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Patterns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3935D-838F-430C-A12F-3B8B17CAD2CD}"/>
              </a:ext>
            </a:extLst>
          </p:cNvPr>
          <p:cNvSpPr txBox="1"/>
          <p:nvPr/>
        </p:nvSpPr>
        <p:spPr>
          <a:xfrm>
            <a:off x="973666" y="2031023"/>
            <a:ext cx="1037492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public class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SingletonObject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/* Make the instance private and static */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private static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SingletonObject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instance = new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SingletonObject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	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/* Make the constructor private  */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private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SingletonObject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}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	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/* Use this method to return the instantiated object */ 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public static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SingletonObject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getInstance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    return instance;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}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	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public String </a:t>
            </a:r>
            <a:r>
              <a:rPr lang="en-GB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showMessage</a:t>
            </a:r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    return "This is from the singleton";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    }</a:t>
            </a:r>
          </a:p>
          <a:p>
            <a:r>
              <a:rPr lang="en-GB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		}</a:t>
            </a:r>
          </a:p>
        </p:txBody>
      </p:sp>
    </p:spTree>
    <p:extLst>
      <p:ext uri="{BB962C8B-B14F-4D97-AF65-F5344CB8AC3E}">
        <p14:creationId xmlns:p14="http://schemas.microsoft.com/office/powerpoint/2010/main" val="304375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7EDE6B-60EA-452E-88A1-7229394BF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 View Controller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Manage data (model) separately from the display (view) of information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Controller class manages interaction between views and model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Good separation of concerns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Can change underlying persistence implementation (model) without affecting rest of system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Can implement various client (views) without affecting model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0892B5-DC1D-4E1E-8F6B-ED0BE86FC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428896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8E7B7A-AAB1-4C91-AB4E-79D5FA99C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We've established requirements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What our system must do (Chapter 7)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We’ve created a high-level structure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Adopted an architectural style and created a reference architecture (Chapter 8)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Now we can design specific features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FF0476-B7CA-4AD8-AE16-29B3EEA2A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6395862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36BFB6D0-058A-48C9-8FF0-EFE7347C28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6108" y="2073275"/>
            <a:ext cx="5395384" cy="4046538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EE0F95E-F9AB-4A1B-B8BD-ED61ABFE4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Patterns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4E1D33-FEDF-4A55-8E16-81679A439FC9}"/>
              </a:ext>
            </a:extLst>
          </p:cNvPr>
          <p:cNvSpPr txBox="1"/>
          <p:nvPr/>
        </p:nvSpPr>
        <p:spPr>
          <a:xfrm>
            <a:off x="8816927" y="5982523"/>
            <a:ext cx="3153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© Springer Nature Switzerland AG 2022</a:t>
            </a:r>
          </a:p>
          <a:p>
            <a:r>
              <a:rPr lang="en-GB" sz="1100" dirty="0"/>
              <a:t>J. M. Bass, Agile Software Engineering Skills,</a:t>
            </a:r>
          </a:p>
          <a:p>
            <a:r>
              <a:rPr lang="en-GB" sz="1100" dirty="0"/>
              <a:t>https://doi.org/10.1007/978-3-031-05469-3_9</a:t>
            </a:r>
          </a:p>
        </p:txBody>
      </p:sp>
    </p:spTree>
    <p:extLst>
      <p:ext uri="{BB962C8B-B14F-4D97-AF65-F5344CB8AC3E}">
        <p14:creationId xmlns:p14="http://schemas.microsoft.com/office/powerpoint/2010/main" val="4852536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3400FF-AD89-4512-B4F8-0A2495651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Factory Pattern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Creates and returns objects of a particular type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Single point in the system for instantiating a family of similar objects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Simplifies maintenance in sophisticated systems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>
                <a:effectLst/>
              </a:rPr>
              <a:t>Simple example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</a:rPr>
              <a:t>Bass, J. (2022). </a:t>
            </a:r>
            <a:r>
              <a:rPr lang="en-GB" sz="1600" i="1" dirty="0" err="1">
                <a:effectLst/>
              </a:rPr>
              <a:t>Julianbass</a:t>
            </a:r>
            <a:r>
              <a:rPr lang="en-GB" sz="1600" i="1" dirty="0">
                <a:effectLst/>
              </a:rPr>
              <a:t>/</a:t>
            </a:r>
            <a:r>
              <a:rPr lang="en-GB" sz="1600" i="1" dirty="0" err="1">
                <a:effectLst/>
              </a:rPr>
              <a:t>CarFactory</a:t>
            </a:r>
            <a:r>
              <a:rPr lang="en-GB" sz="1600" dirty="0">
                <a:effectLst/>
              </a:rPr>
              <a:t> [Java]. </a:t>
            </a:r>
            <a:r>
              <a:rPr lang="en-GB" sz="1600" dirty="0">
                <a:effectLst/>
                <a:hlinkClick r:id="rId2"/>
              </a:rPr>
              <a:t>https://github.com/julianbass/CarFactory</a:t>
            </a:r>
            <a:r>
              <a:rPr lang="en-GB" sz="1600" dirty="0">
                <a:effectLst/>
              </a:rPr>
              <a:t> (Original work published 2021)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5B58A8-B5D8-4C22-8378-447A19C67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Patterns</a:t>
            </a:r>
          </a:p>
        </p:txBody>
      </p:sp>
    </p:spTree>
    <p:extLst>
      <p:ext uri="{BB962C8B-B14F-4D97-AF65-F5344CB8AC3E}">
        <p14:creationId xmlns:p14="http://schemas.microsoft.com/office/powerpoint/2010/main" val="37921687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752EF8-7CED-4AC4-8D6F-3BDBC62C61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Selecting project implementation technologies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Programming languages, frameworks, libraries, development environments and deployment environments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 commercial sector, joining an existing project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You probably won't get much say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 an academic, </a:t>
            </a:r>
            <a:r>
              <a:rPr lang="en-GB" dirty="0" err="1"/>
              <a:t>HackCamp</a:t>
            </a:r>
            <a:r>
              <a:rPr lang="en-GB" dirty="0"/>
              <a:t> or Hackathon environment,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Choosing the technology stack important decision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FD8877-5491-454D-8F41-B7AEADC5B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Technology Stack Selection</a:t>
            </a:r>
          </a:p>
        </p:txBody>
      </p:sp>
    </p:spTree>
    <p:extLst>
      <p:ext uri="{BB962C8B-B14F-4D97-AF65-F5344CB8AC3E}">
        <p14:creationId xmlns:p14="http://schemas.microsoft.com/office/powerpoint/2010/main" val="34414487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7580A0-3411-415E-BA48-0C961AF06C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Consider how candidate technologies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Impact your chosen delivery model</a:t>
            </a:r>
          </a:p>
          <a:p>
            <a:pPr marL="1257300" lvl="2" indent="-457200">
              <a:buFont typeface="Arial" panose="020B0604020202020204" pitchFamily="34" charset="0"/>
              <a:buChar char="•"/>
            </a:pPr>
            <a:r>
              <a:rPr lang="en-GB" dirty="0"/>
              <a:t>installable desktop application, web app, cloud-hosted service etc.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Impact your functional and non-functional requirements 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Contribute to achieving your architectural goals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Impact your product/project goals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Identify the team member skill set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Collect evidence and assess the Pros/Cons of the technologies your team members know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819A31-F55D-49B5-A7C7-B340F2AAF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Technology Stack Selection</a:t>
            </a:r>
          </a:p>
        </p:txBody>
      </p:sp>
    </p:spTree>
    <p:extLst>
      <p:ext uri="{BB962C8B-B14F-4D97-AF65-F5344CB8AC3E}">
        <p14:creationId xmlns:p14="http://schemas.microsoft.com/office/powerpoint/2010/main" val="21070031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88B38C-8627-4F05-AF41-C556CF4CB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Automatically generate a complete or partial system from our system models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Integrated development environments can generate skeleton classes and certain methods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Accessor and mutator methods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Constructor method skeletons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Commercially available database design tools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Draw diagrams which are then automatically implemented as database tables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3E26F72-596B-4CDA-9842-7AF24B1CC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Model-driven Engineering</a:t>
            </a:r>
          </a:p>
        </p:txBody>
      </p:sp>
    </p:spTree>
    <p:extLst>
      <p:ext uri="{BB962C8B-B14F-4D97-AF65-F5344CB8AC3E}">
        <p14:creationId xmlns:p14="http://schemas.microsoft.com/office/powerpoint/2010/main" val="2985268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AD88D7-582C-4769-BE5A-D44FA2A9D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Exercises 9.1 and 9.7 encourage creation of a learning journal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Exercises 9.2 – 9.5 Cover class diagrams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Exercise 9.6 Covers factory pattern implementation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440E9B-5461-4402-ABEA-C6FC1E9C47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Exercises</a:t>
            </a:r>
          </a:p>
        </p:txBody>
      </p:sp>
    </p:spTree>
    <p:extLst>
      <p:ext uri="{BB962C8B-B14F-4D97-AF65-F5344CB8AC3E}">
        <p14:creationId xmlns:p14="http://schemas.microsoft.com/office/powerpoint/2010/main" val="7799634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AA724-28C2-4870-BA97-CB4577F56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Feature Driven Development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Independent pieces of functionality providing end-to-end services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Incremental development of one feature after another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System Modelling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Use graphical notations to explore and record design decisions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Class Diagrams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Diagrams of static source code structures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DC0FE6-6C77-4FF4-97C8-CF22D70BB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7853658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54463B-F7CE-461B-9F6F-6CD89C466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Object Sequence Diagrams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Diagrams of dynamic run-time interactions between components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Technology Stack Selection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Select languages, frameworks, libraries and subsystems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Model-driven Engineering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Generate software source code from </a:t>
            </a:r>
            <a:r>
              <a:rPr lang="en-GB"/>
              <a:t>graphical models</a:t>
            </a: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CF5E250-546B-492D-A310-B0C5B094B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11549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8E7B7A-AAB1-4C91-AB4E-79D5FA99C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 will create class diagrams and object sequence diagrams to understand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How our software will be structured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How the moving parts interact during run-time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Implement design patterns to solve recurring problems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FF0476-B7CA-4AD8-AE16-29B3EEA2A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49233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AA724-28C2-4870-BA97-CB4577F563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Feature Driven Development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System Modelling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Class Diagrams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Object Sequence Diagrams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Technology Stack Selection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Model-driven Engineering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CDC0FE6-6C77-4FF4-97C8-CF22D70BB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22108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54700E-D989-4984-91D4-25EAA6069F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Features are independent pieces of functionality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Provide end-to-end services to external actors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Features provide value to customers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End-to-end fulfilment of a user need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Client, business logic and persistence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Incremental development consists of implementing features, one after another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F42597-0755-4BD2-A0E4-91D2667FA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Feature Driven Development</a:t>
            </a:r>
          </a:p>
        </p:txBody>
      </p:sp>
    </p:spTree>
    <p:extLst>
      <p:ext uri="{BB962C8B-B14F-4D97-AF65-F5344CB8AC3E}">
        <p14:creationId xmlns:p14="http://schemas.microsoft.com/office/powerpoint/2010/main" val="1437508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D3207F-9505-4F84-AE10-5AB31F7FE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Features comprise working code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 create acceptance tests for features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 can demonstrate features and get feedback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Clients or users should be able to understand the goal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B8F88FA-8AF2-431C-A6E1-6C9BF863B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Feature Driven Development</a:t>
            </a:r>
          </a:p>
        </p:txBody>
      </p:sp>
    </p:spTree>
    <p:extLst>
      <p:ext uri="{BB962C8B-B14F-4D97-AF65-F5344CB8AC3E}">
        <p14:creationId xmlns:p14="http://schemas.microsoft.com/office/powerpoint/2010/main" val="4104026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1AF2A2-BEFC-4503-A635-65E82CEF6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Develop visual representations of the system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Models use graphical notations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Often based on one of the Unified Modelling Languages (UML)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Models stimulate discussion, and ultimately consensus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On what something does or how something works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Models record decisions about design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E4B5DE-2C8F-4E71-9402-4EBEA6714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Modelling</a:t>
            </a:r>
          </a:p>
        </p:txBody>
      </p:sp>
    </p:spTree>
    <p:extLst>
      <p:ext uri="{BB962C8B-B14F-4D97-AF65-F5344CB8AC3E}">
        <p14:creationId xmlns:p14="http://schemas.microsoft.com/office/powerpoint/2010/main" val="475087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CC64C8-BAA9-47B9-A6A1-FAF7BB9C5C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Two main types of model: static and dynamic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Static models depict unchanging internal structure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Dynamic models depict run-time behaviour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Models of the world as it exists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Before our system is implemented.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b="1" i="1" dirty="0"/>
              <a:t>As Is </a:t>
            </a:r>
            <a:r>
              <a:rPr lang="en-GB" dirty="0"/>
              <a:t>or </a:t>
            </a:r>
            <a:r>
              <a:rPr lang="en-GB" b="1" i="1" dirty="0"/>
              <a:t>domain</a:t>
            </a:r>
            <a:r>
              <a:rPr lang="en-GB" dirty="0"/>
              <a:t> models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Models that describe the proposed new system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b="1" i="1" dirty="0"/>
              <a:t>To Be </a:t>
            </a:r>
            <a:r>
              <a:rPr lang="en-GB" dirty="0"/>
              <a:t>models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6FF62D-AA36-481D-918E-F9EA632BA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System Modelling</a:t>
            </a:r>
          </a:p>
        </p:txBody>
      </p:sp>
    </p:spTree>
    <p:extLst>
      <p:ext uri="{BB962C8B-B14F-4D97-AF65-F5344CB8AC3E}">
        <p14:creationId xmlns:p14="http://schemas.microsoft.com/office/powerpoint/2010/main" val="2312682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80CFEE7-4DFC-40BA-88F6-AE13013E2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Structural models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Current environment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Organisation of a system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Components that make up a system 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GB" dirty="0"/>
              <a:t>Their relationships with each other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8E15E8-E27E-4D57-B6A6-3E057355F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 Diagrams</a:t>
            </a:r>
          </a:p>
        </p:txBody>
      </p:sp>
    </p:spTree>
    <p:extLst>
      <p:ext uri="{BB962C8B-B14F-4D97-AF65-F5344CB8AC3E}">
        <p14:creationId xmlns:p14="http://schemas.microsoft.com/office/powerpoint/2010/main" val="1112448413"/>
      </p:ext>
    </p:extLst>
  </p:cSld>
  <p:clrMapOvr>
    <a:masterClrMapping/>
  </p:clrMapOvr>
</p:sld>
</file>

<file path=ppt/theme/theme1.xml><?xml version="1.0" encoding="utf-8"?>
<a:theme xmlns:a="http://schemas.openxmlformats.org/drawingml/2006/main" name="Sem2 Lect9 Module Review 20170328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.potx" id="{17C96F2B-F46E-4F9B-A1D4-0E86CE6BF586}" vid="{DFD9ABF4-F9E5-4F4A-A0E2-17BFABC9ED2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1166</TotalTime>
  <Words>1044</Words>
  <Application>Microsoft Office PowerPoint</Application>
  <PresentationFormat>Widescreen</PresentationFormat>
  <Paragraphs>177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Bold</vt:lpstr>
      <vt:lpstr>Calibri</vt:lpstr>
      <vt:lpstr>Courier New</vt:lpstr>
      <vt:lpstr>Times New Roman</vt:lpstr>
      <vt:lpstr>Sem2 Lect9 Module Review 20170328</vt:lpstr>
      <vt:lpstr>Agile Software Engineering Skills</vt:lpstr>
      <vt:lpstr>Introduction</vt:lpstr>
      <vt:lpstr>Introduction</vt:lpstr>
      <vt:lpstr>Contents</vt:lpstr>
      <vt:lpstr>Feature Driven Development</vt:lpstr>
      <vt:lpstr>Feature Driven Development</vt:lpstr>
      <vt:lpstr>System Modelling</vt:lpstr>
      <vt:lpstr>System Modelling</vt:lpstr>
      <vt:lpstr>Class Diagrams</vt:lpstr>
      <vt:lpstr>Class Diagrams</vt:lpstr>
      <vt:lpstr>Class Diagrams</vt:lpstr>
      <vt:lpstr>Class Diagrams</vt:lpstr>
      <vt:lpstr>Class Diagrams</vt:lpstr>
      <vt:lpstr>Object Sequence Diagrams</vt:lpstr>
      <vt:lpstr>Object Sequence Diagrams</vt:lpstr>
      <vt:lpstr>Design Patterns</vt:lpstr>
      <vt:lpstr>Design Patterns</vt:lpstr>
      <vt:lpstr>Design Patterns</vt:lpstr>
      <vt:lpstr>Design Patterns</vt:lpstr>
      <vt:lpstr>Design Patterns</vt:lpstr>
      <vt:lpstr>Design Patterns</vt:lpstr>
      <vt:lpstr>Technology Stack Selection</vt:lpstr>
      <vt:lpstr>Technology Stack Selection</vt:lpstr>
      <vt:lpstr>Model-driven Engineering</vt:lpstr>
      <vt:lpstr>Exercises</vt:lpstr>
      <vt:lpstr>Summary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Agile Software Engineering Skills</dc:title>
  <dc:creator>Julian Bass</dc:creator>
  <cp:lastModifiedBy>Julian Bass</cp:lastModifiedBy>
  <cp:revision>1</cp:revision>
  <dcterms:created xsi:type="dcterms:W3CDTF">2022-07-14T13:18:15Z</dcterms:created>
  <dcterms:modified xsi:type="dcterms:W3CDTF">2022-07-15T08:45:03Z</dcterms:modified>
</cp:coreProperties>
</file>